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6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28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7"/>
    <p:restoredTop sz="94598"/>
  </p:normalViewPr>
  <p:slideViewPr>
    <p:cSldViewPr>
      <p:cViewPr varScale="1">
        <p:scale>
          <a:sx n="97" d="100"/>
          <a:sy n="97" d="100"/>
        </p:scale>
        <p:origin x="4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2018/7/31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Classification of</a:t>
            </a:r>
            <a:r>
              <a:rPr kumimoji="1" lang="ja-JP" altLang="en-US" u="sng"/>
              <a:t> </a:t>
            </a:r>
            <a:r>
              <a:rPr kumimoji="1" lang="en-US" altLang="ja-JP" u="sng" dirty="0"/>
              <a:t>Case3</a:t>
            </a:r>
            <a:r>
              <a:rPr kumimoji="1" lang="ja-JP" altLang="en-US" u="sng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xmlns="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5559385"/>
              </p:ext>
            </p:extLst>
          </p:nvPr>
        </p:nvGraphicFramePr>
        <p:xfrm>
          <a:off x="2051720" y="4621761"/>
          <a:ext cx="6552730" cy="194386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:a16="http://schemas.microsoft.com/office/drawing/2014/main" xmlns="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:a16="http://schemas.microsoft.com/office/drawing/2014/main" xmlns="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25102837"/>
                    </a:ext>
                  </a:extLst>
                </a:gridCol>
              </a:tblGrid>
              <a:tr h="329141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dirty="0" smtClean="0"/>
                        <a:t>Layer</a:t>
                      </a:r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1500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3000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62013" y="3440932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76155" y="296866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/>
              <a:t>では</a:t>
            </a:r>
            <a:r>
              <a:rPr kumimoji="1" lang="en-US" altLang="ja-JP" dirty="0"/>
              <a:t>Die</a:t>
            </a:r>
            <a:r>
              <a:rPr kumimoji="1" lang="ja-JP" altLang="en-US"/>
              <a:t>の中のどこでも粒子の割合が同になっている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Case1,2</a:t>
            </a:r>
            <a:r>
              <a:rPr kumimoji="1" lang="ja-JP" altLang="en-US"/>
              <a:t>ともに、もともと上にある層の粒子が</a:t>
            </a:r>
            <a:r>
              <a:rPr kumimoji="1" lang="en-US" altLang="ja-JP" dirty="0"/>
              <a:t>Die</a:t>
            </a:r>
            <a:r>
              <a:rPr kumimoji="1" lang="ja-JP" altLang="en-US"/>
              <a:t>の中によく入っている</a:t>
            </a:r>
            <a:endParaRPr kumimoji="1" lang="en-US" altLang="ja-JP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</a:t>
            </a:r>
            <a:r>
              <a:rPr kumimoji="1" lang="ja-JP" altLang="en-US"/>
              <a:t>　</a:t>
            </a:r>
            <a:r>
              <a:rPr kumimoji="1" lang="en-US" altLang="ja-JP" dirty="0"/>
              <a:t>-&gt; </a:t>
            </a:r>
            <a:r>
              <a:rPr kumimoji="1" lang="ja-JP" altLang="en-US"/>
              <a:t>落下中に密度差による分離が起きない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Die</a:t>
            </a:r>
            <a:r>
              <a:rPr kumimoji="1" lang="ja-JP" altLang="en-US"/>
              <a:t>真上が脱落した後は</a:t>
            </a:r>
            <a:r>
              <a:rPr kumimoji="1" lang="en-US" altLang="ja-JP" dirty="0"/>
              <a:t>,</a:t>
            </a:r>
            <a:r>
              <a:rPr kumimoji="1" lang="ja-JP" altLang="en-US"/>
              <a:t>傾斜のつく上の層がなだれ込みやすいから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687" y="2191806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/>
              <a:t>おもさ</a:t>
            </a:r>
            <a:r>
              <a:rPr kumimoji="1" lang="en-US" altLang="ja-JP" dirty="0"/>
              <a:t>)</a:t>
            </a:r>
            <a:r>
              <a:rPr kumimoji="1" lang="ja-JP" altLang="en-US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xmlns="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ある程度の密度の物質が上部にあればスプラッシュを抑制できる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xmlns="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xmlns="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/>
              <a:t>partilces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xmlns="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2157734"/>
              </p:ext>
            </p:extLst>
          </p:nvPr>
        </p:nvGraphicFramePr>
        <p:xfrm>
          <a:off x="574947" y="4928326"/>
          <a:ext cx="7567569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:a16="http://schemas.microsoft.com/office/drawing/2014/main" xmlns="" val="2741794300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xmlns="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:a16="http://schemas.microsoft.com/office/drawing/2014/main" xmlns="" val="77787783"/>
                    </a:ext>
                  </a:extLst>
                </a:gridCol>
              </a:tblGrid>
              <a:tr h="36646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69758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83984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408750629"/>
                  </a:ext>
                </a:extLst>
              </a:tr>
              <a:tr h="3664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15741</TotalTime>
  <Words>350</Words>
  <Application>Microsoft Office PowerPoint</Application>
  <PresentationFormat>画面に合わせる (4:3)</PresentationFormat>
  <Paragraphs>140</Paragraphs>
  <Slides>13</Slides>
  <Notes>1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13</vt:i4>
      </vt:variant>
    </vt:vector>
  </HeadingPairs>
  <TitlesOfParts>
    <vt:vector size="21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218</cp:revision>
  <dcterms:created xsi:type="dcterms:W3CDTF">2014-04-01T16:35:38Z</dcterms:created>
  <dcterms:modified xsi:type="dcterms:W3CDTF">2018-07-31T03:11:20Z</dcterms:modified>
</cp:coreProperties>
</file>

<file path=docProps/thumbnail.jpeg>
</file>